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205F-8329-4482-9880-B9E0F732F0B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809F-0E4B-416A-BB52-F5D2866193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205F-8329-4482-9880-B9E0F732F0B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809F-0E4B-416A-BB52-F5D286619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205F-8329-4482-9880-B9E0F732F0B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809F-0E4B-416A-BB52-F5D286619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205F-8329-4482-9880-B9E0F732F0B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809F-0E4B-416A-BB52-F5D286619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205F-8329-4482-9880-B9E0F732F0B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1A6809F-0E4B-416A-BB52-F5D2866193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205F-8329-4482-9880-B9E0F732F0B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809F-0E4B-416A-BB52-F5D286619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205F-8329-4482-9880-B9E0F732F0B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809F-0E4B-416A-BB52-F5D286619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205F-8329-4482-9880-B9E0F732F0B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809F-0E4B-416A-BB52-F5D286619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205F-8329-4482-9880-B9E0F732F0B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809F-0E4B-416A-BB52-F5D286619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205F-8329-4482-9880-B9E0F732F0B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809F-0E4B-416A-BB52-F5D286619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205F-8329-4482-9880-B9E0F732F0B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809F-0E4B-416A-BB52-F5D286619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8D205F-8329-4482-9880-B9E0F732F0B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A6809F-0E4B-416A-BB52-F5D2866193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Cold War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Interactive Notebooks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943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did the tensions of the Cold War have worldwide consequences?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1016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Notebooks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be studying The Cold War for the next 7 class periods + 1 FIT session.</a:t>
            </a:r>
          </a:p>
          <a:p>
            <a:r>
              <a:rPr lang="en-US" dirty="0" smtClean="0"/>
              <a:t>All of our notes will be glued into this notebook </a:t>
            </a:r>
            <a:r>
              <a:rPr lang="en-US" b="1" i="1" u="sng" dirty="0" smtClean="0"/>
              <a:t>when I tell you</a:t>
            </a:r>
            <a:endParaRPr lang="en-US" dirty="0" smtClean="0"/>
          </a:p>
          <a:p>
            <a:r>
              <a:rPr lang="en-US" dirty="0" smtClean="0"/>
              <a:t>These notebooks will stay with me at the end of each class period</a:t>
            </a:r>
          </a:p>
        </p:txBody>
      </p:sp>
    </p:spTree>
    <p:extLst>
      <p:ext uri="{BB962C8B-B14F-4D97-AF65-F5344CB8AC3E}">
        <p14:creationId xmlns:p14="http://schemas.microsoft.com/office/powerpoint/2010/main" val="222910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F.I.T.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already signed you all up for a F.I.T. session about the creation of the state of Israel for March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Please put a reminder in your phones/planners/etc. right now</a:t>
            </a:r>
          </a:p>
          <a:p>
            <a:pPr lvl="1"/>
            <a:r>
              <a:rPr lang="en-US" dirty="0"/>
              <a:t>Referrals! </a:t>
            </a:r>
            <a:endParaRPr lang="en-US" dirty="0" smtClean="0"/>
          </a:p>
          <a:p>
            <a:r>
              <a:rPr lang="en-US" dirty="0" smtClean="0"/>
              <a:t>There is a makeup session on March 30</a:t>
            </a:r>
            <a:r>
              <a:rPr lang="en-US" baseline="30000" dirty="0" smtClean="0"/>
              <a:t>th</a:t>
            </a:r>
            <a:r>
              <a:rPr lang="en-US" dirty="0" smtClean="0"/>
              <a:t> if you are absent on the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131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Please write </a:t>
            </a:r>
            <a:r>
              <a:rPr lang="en-US" sz="4000" b="1" u="sng" dirty="0" smtClean="0"/>
              <a:t>Cold War Notebook and your name</a:t>
            </a:r>
            <a:r>
              <a:rPr lang="en-US" sz="4000" b="1" dirty="0" smtClean="0"/>
              <a:t> </a:t>
            </a:r>
            <a:r>
              <a:rPr lang="en-US" sz="4000" dirty="0" smtClean="0"/>
              <a:t>on either:</a:t>
            </a:r>
          </a:p>
          <a:p>
            <a:pPr lvl="1"/>
            <a:r>
              <a:rPr lang="en-US" sz="3600" dirty="0" smtClean="0"/>
              <a:t>The front cover</a:t>
            </a:r>
          </a:p>
          <a:p>
            <a:pPr lvl="1"/>
            <a:r>
              <a:rPr lang="en-US" sz="3600" dirty="0" smtClean="0"/>
              <a:t>The inside of the front cover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8072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Using the glue sticks, please </a:t>
            </a:r>
            <a:r>
              <a:rPr lang="en-US" sz="3600" b="1" u="sng" dirty="0" smtClean="0"/>
              <a:t>glue down the 2 Table of Contents pages on the first page (front and back)</a:t>
            </a:r>
          </a:p>
          <a:p>
            <a:endParaRPr lang="en-US" sz="3600" dirty="0" smtClean="0"/>
          </a:p>
          <a:p>
            <a:r>
              <a:rPr lang="en-US" sz="3600" dirty="0" smtClean="0"/>
              <a:t>Observe </a:t>
            </a:r>
            <a:r>
              <a:rPr lang="en-US" sz="3600" dirty="0" smtClean="0"/>
              <a:t>Miss </a:t>
            </a:r>
            <a:r>
              <a:rPr lang="en-US" sz="3600" dirty="0" err="1" smtClean="0"/>
              <a:t>Caspers</a:t>
            </a:r>
            <a:r>
              <a:rPr lang="en-US" sz="3600" dirty="0" smtClean="0"/>
              <a:t>’ class notebook </a:t>
            </a:r>
            <a:r>
              <a:rPr lang="en-US" sz="3600" dirty="0" smtClean="0"/>
              <a:t>for reference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457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Running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Please title the tops of pages 3-6 </a:t>
            </a:r>
            <a:r>
              <a:rPr lang="en-US" sz="3600" b="1" u="sng" dirty="0"/>
              <a:t>Vocabulary Running </a:t>
            </a:r>
            <a:r>
              <a:rPr lang="en-US" sz="3600" b="1" u="sng" dirty="0" smtClean="0"/>
              <a:t>List</a:t>
            </a:r>
            <a:endParaRPr lang="en-US" sz="3600" b="1" u="sng" dirty="0" smtClean="0"/>
          </a:p>
          <a:p>
            <a:r>
              <a:rPr lang="en-US" sz="3600" b="1" u="sng" dirty="0" smtClean="0"/>
              <a:t>On </a:t>
            </a:r>
            <a:r>
              <a:rPr lang="en-US" sz="3600" b="1" u="sng" dirty="0" smtClean="0"/>
              <a:t>the bottom right-hand corner, please write the page numbers 3-6</a:t>
            </a:r>
          </a:p>
          <a:p>
            <a:r>
              <a:rPr lang="en-US" sz="3600" dirty="0" smtClean="0"/>
              <a:t>This will give you a total of 4 pages (2 pages, front and back</a:t>
            </a:r>
            <a:r>
              <a:rPr lang="en-US" sz="3600" dirty="0" smtClean="0"/>
              <a:t>)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239624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</TotalTime>
  <Words>219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Cold War Project</vt:lpstr>
      <vt:lpstr>Overarching Question</vt:lpstr>
      <vt:lpstr>Interactive Notebooks</vt:lpstr>
      <vt:lpstr>F.I.T. Session</vt:lpstr>
      <vt:lpstr>Notebook Setup</vt:lpstr>
      <vt:lpstr>Table of Contents</vt:lpstr>
      <vt:lpstr>Vocabulary Running List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 Project</dc:title>
  <dc:creator>Windows User</dc:creator>
  <cp:lastModifiedBy>Windows User</cp:lastModifiedBy>
  <cp:revision>25</cp:revision>
  <dcterms:created xsi:type="dcterms:W3CDTF">2017-03-06T15:57:11Z</dcterms:created>
  <dcterms:modified xsi:type="dcterms:W3CDTF">2017-03-23T13:21:56Z</dcterms:modified>
</cp:coreProperties>
</file>