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5" r:id="rId2"/>
    <p:sldId id="266" r:id="rId3"/>
    <p:sldId id="267" r:id="rId4"/>
    <p:sldId id="270" r:id="rId5"/>
    <p:sldId id="268" r:id="rId6"/>
    <p:sldId id="257" r:id="rId7"/>
    <p:sldId id="25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B2E0519-9E48-400F-82FA-3AB18411EE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CD14A52-00F9-47C0-A045-D9B5DB67AA3B}" type="datetimeFigureOut">
              <a:rPr lang="en-US" smtClean="0"/>
              <a:t>3/9/2017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Cuban Revolution and the Missile Crisis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 page 21, please write </a:t>
            </a:r>
            <a:r>
              <a:rPr lang="en-US" sz="2800" b="1" u="sng" dirty="0" smtClean="0"/>
              <a:t>Day 1</a:t>
            </a:r>
            <a:r>
              <a:rPr lang="en-US" sz="2800" dirty="0" smtClean="0"/>
              <a:t> at the top</a:t>
            </a:r>
          </a:p>
          <a:p>
            <a:r>
              <a:rPr lang="en-US" sz="2800" dirty="0" smtClean="0"/>
              <a:t>Please write down the </a:t>
            </a:r>
            <a:r>
              <a:rPr lang="en-US" sz="2800" dirty="0" err="1" smtClean="0"/>
              <a:t>warmup</a:t>
            </a:r>
            <a:r>
              <a:rPr lang="en-US" sz="2800" dirty="0" smtClean="0"/>
              <a:t> question and answer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See Miss </a:t>
            </a:r>
            <a:r>
              <a:rPr lang="en-US" sz="2800" dirty="0" err="1" smtClean="0"/>
              <a:t>Caspers</a:t>
            </a:r>
            <a:r>
              <a:rPr lang="en-US" sz="2800" dirty="0" smtClean="0"/>
              <a:t>’ notebook for reference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81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difficult was the manifesto to create? What was easy? What was difficult? Why?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824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Please add the following terms to your running list:</a:t>
            </a:r>
          </a:p>
          <a:p>
            <a:pPr lvl="1"/>
            <a:r>
              <a:rPr lang="en-US" sz="3200" dirty="0" smtClean="0"/>
              <a:t>Cuban Missile Crisis</a:t>
            </a:r>
          </a:p>
          <a:p>
            <a:pPr lvl="1"/>
            <a:r>
              <a:rPr lang="en-US" sz="3200" dirty="0" smtClean="0"/>
              <a:t>Cuban Revolution</a:t>
            </a:r>
          </a:p>
          <a:p>
            <a:pPr lvl="1"/>
            <a:r>
              <a:rPr lang="en-US" sz="3200" dirty="0" smtClean="0"/>
              <a:t>Bay of Pigs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907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 page 22, please write </a:t>
            </a:r>
            <a:r>
              <a:rPr lang="en-US" sz="3200" b="1" u="sng" dirty="0" smtClean="0"/>
              <a:t>Day 5 “The Century: Poisoned Dreams”</a:t>
            </a:r>
            <a:r>
              <a:rPr lang="en-US" sz="3200" dirty="0" smtClean="0"/>
              <a:t> at the top</a:t>
            </a:r>
          </a:p>
          <a:p>
            <a:r>
              <a:rPr lang="en-US" sz="3200" dirty="0" smtClean="0"/>
              <a:t>On page 23, please write </a:t>
            </a:r>
            <a:r>
              <a:rPr lang="en-US" sz="3200" b="1" u="sng" dirty="0" smtClean="0"/>
              <a:t>Day 5 The Cuban Revolution and Missile Crisis Notes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674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Background: Cuban Revolution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In 1959, Fidel Castro overthrew the US-backed Cuban government under President </a:t>
            </a:r>
            <a:r>
              <a:rPr lang="en-US" sz="2800" u="sng" dirty="0" err="1" smtClean="0"/>
              <a:t>Fulgencio</a:t>
            </a:r>
            <a:r>
              <a:rPr lang="en-US" sz="2800" u="sng" dirty="0" smtClean="0"/>
              <a:t> Batista and set up a communist regime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Cuba is just 90 miles from US!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The CIA began training Cuban exiles to invade the island and lead a revolution against Castro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Kennedy did not plan any of this (before he was President)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Kennedy did approve of the mission when it came time to launch</a:t>
            </a:r>
          </a:p>
        </p:txBody>
      </p:sp>
    </p:spTree>
    <p:extLst>
      <p:ext uri="{BB962C8B-B14F-4D97-AF65-F5344CB8AC3E}">
        <p14:creationId xmlns:p14="http://schemas.microsoft.com/office/powerpoint/2010/main" val="36821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Fidel Castro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0863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89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Cuban Missile Crisis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1) Please </a:t>
            </a:r>
            <a:r>
              <a:rPr lang="en-US" sz="2800" b="1" u="sng" dirty="0" smtClean="0"/>
              <a:t>read the articles</a:t>
            </a:r>
            <a:r>
              <a:rPr lang="en-US" sz="2800" dirty="0" smtClean="0"/>
              <a:t> titled “October 1962: Kennedy Discovers the Missiles” and “Letter from Prime Minister Castro to Chairman Khrushchev, October 26, 1962” </a:t>
            </a:r>
          </a:p>
          <a:p>
            <a:r>
              <a:rPr lang="en-US" sz="2800" dirty="0" smtClean="0"/>
              <a:t>2) After you have finished reading, using my laptops </a:t>
            </a:r>
            <a:r>
              <a:rPr lang="en-US" sz="2800" b="1" u="sng" dirty="0" smtClean="0"/>
              <a:t>you will watch 3 videos</a:t>
            </a:r>
            <a:r>
              <a:rPr lang="en-US" sz="2800" dirty="0" smtClean="0"/>
              <a:t> titled “Be Kennedy”, “Be </a:t>
            </a:r>
            <a:r>
              <a:rPr lang="en-US" sz="2800" dirty="0" err="1" smtClean="0"/>
              <a:t>Khruschev</a:t>
            </a:r>
            <a:r>
              <a:rPr lang="en-US" sz="2800" dirty="0" smtClean="0"/>
              <a:t>”, and “Be Castro” (YouTube) and fill out the chart</a:t>
            </a:r>
          </a:p>
          <a:p>
            <a:r>
              <a:rPr lang="en-US" sz="2800" dirty="0" smtClean="0"/>
              <a:t>3) </a:t>
            </a:r>
            <a:r>
              <a:rPr lang="en-US" sz="2800" b="1" u="sng" dirty="0" smtClean="0"/>
              <a:t>Read the “Aftermath” Article</a:t>
            </a:r>
            <a:r>
              <a:rPr lang="en-US" sz="2800" dirty="0" smtClean="0"/>
              <a:t> when you are finished</a:t>
            </a:r>
          </a:p>
          <a:p>
            <a:r>
              <a:rPr lang="en-US" sz="2800" dirty="0" smtClean="0"/>
              <a:t>4) </a:t>
            </a:r>
            <a:r>
              <a:rPr lang="en-US" sz="2800" b="1" u="sng" dirty="0" smtClean="0"/>
              <a:t>Paste the packet onto page 23 of your notebook</a:t>
            </a:r>
          </a:p>
        </p:txBody>
      </p:sp>
    </p:spTree>
    <p:extLst>
      <p:ext uri="{BB962C8B-B14F-4D97-AF65-F5344CB8AC3E}">
        <p14:creationId xmlns:p14="http://schemas.microsoft.com/office/powerpoint/2010/main" val="1649994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</TotalTime>
  <Words>279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Cuban Revolution and the Missile Crisis</vt:lpstr>
      <vt:lpstr>Notebook Instructions</vt:lpstr>
      <vt:lpstr>Warmup</vt:lpstr>
      <vt:lpstr>Running List</vt:lpstr>
      <vt:lpstr>Notebook Instructions</vt:lpstr>
      <vt:lpstr>Background: Cuban Revolution</vt:lpstr>
      <vt:lpstr>Fidel Castro</vt:lpstr>
      <vt:lpstr>Cuban Missile Crisis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 in Crisis</dc:title>
  <dc:creator>Windows User</dc:creator>
  <cp:lastModifiedBy>Windows User</cp:lastModifiedBy>
  <cp:revision>26</cp:revision>
  <dcterms:created xsi:type="dcterms:W3CDTF">2017-03-09T15:07:32Z</dcterms:created>
  <dcterms:modified xsi:type="dcterms:W3CDTF">2017-03-09T15:41:18Z</dcterms:modified>
</cp:coreProperties>
</file>