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8BBE-FC0A-464E-B911-ABD143DF13C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D90BF6D-E2A0-4483-965F-C14E5C350E2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8BBE-FC0A-464E-B911-ABD143DF13C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BF6D-E2A0-4483-965F-C14E5C350E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8BBE-FC0A-464E-B911-ABD143DF13C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BF6D-E2A0-4483-965F-C14E5C350E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8BBE-FC0A-464E-B911-ABD143DF13C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BF6D-E2A0-4483-965F-C14E5C350E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8BBE-FC0A-464E-B911-ABD143DF13C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BF6D-E2A0-4483-965F-C14E5C350E2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8BBE-FC0A-464E-B911-ABD143DF13C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BF6D-E2A0-4483-965F-C14E5C350E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8BBE-FC0A-464E-B911-ABD143DF13C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BF6D-E2A0-4483-965F-C14E5C350E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8BBE-FC0A-464E-B911-ABD143DF13C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BF6D-E2A0-4483-965F-C14E5C350E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8BBE-FC0A-464E-B911-ABD143DF13C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BF6D-E2A0-4483-965F-C14E5C350E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8BBE-FC0A-464E-B911-ABD143DF13C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BF6D-E2A0-4483-965F-C14E5C350E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8BBE-FC0A-464E-B911-ABD143DF13C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BF6D-E2A0-4483-965F-C14E5C350E2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8E58BBE-FC0A-464E-B911-ABD143DF13C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D90BF6D-E2A0-4483-965F-C14E5C350E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Day 7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733910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vocab!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Yay!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79941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10600" cy="4876800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Warmup</a:t>
            </a:r>
            <a:endParaRPr lang="en-US" sz="4000" dirty="0" smtClean="0"/>
          </a:p>
          <a:p>
            <a:r>
              <a:rPr lang="en-US" sz="4000" dirty="0" smtClean="0"/>
              <a:t>“The Century: Unpinned” video notes</a:t>
            </a:r>
          </a:p>
          <a:p>
            <a:r>
              <a:rPr lang="en-US" sz="4000" dirty="0" smtClean="0"/>
              <a:t>Essay prompt</a:t>
            </a:r>
          </a:p>
          <a:p>
            <a:endParaRPr lang="en-US" sz="4000" dirty="0"/>
          </a:p>
          <a:p>
            <a:r>
              <a:rPr lang="en-US" sz="4000" dirty="0" smtClean="0"/>
              <a:t>Project due = Tuesday, April 24th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85060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Warmup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Did the Cold War actually end? Justify your answers with examples.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05434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Essay prompt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You may choose from one of the following topics to write your essay </a:t>
            </a:r>
          </a:p>
          <a:p>
            <a:r>
              <a:rPr lang="en-US" sz="3200" dirty="0" smtClean="0"/>
              <a:t>1) Who started the Cold War and why?</a:t>
            </a:r>
          </a:p>
          <a:p>
            <a:r>
              <a:rPr lang="en-US" sz="3200" dirty="0" smtClean="0"/>
              <a:t>2) Did the Cold War actually end? Why or why not?</a:t>
            </a:r>
          </a:p>
          <a:p>
            <a:r>
              <a:rPr lang="en-US" sz="3200" dirty="0" smtClean="0"/>
              <a:t>3) What aspects of American society today mirror Cold War society? (Can you draw parallels from then to now?)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036549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</TotalTime>
  <Words>102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Day 7</vt:lpstr>
      <vt:lpstr>No vocab!</vt:lpstr>
      <vt:lpstr>Agenda</vt:lpstr>
      <vt:lpstr>Warmup </vt:lpstr>
      <vt:lpstr>Essay prompt</vt:lpstr>
    </vt:vector>
  </TitlesOfParts>
  <Company>Austin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7</dc:title>
  <dc:creator>Windows User</dc:creator>
  <cp:lastModifiedBy>Windows User</cp:lastModifiedBy>
  <cp:revision>3</cp:revision>
  <dcterms:created xsi:type="dcterms:W3CDTF">2018-04-19T13:42:16Z</dcterms:created>
  <dcterms:modified xsi:type="dcterms:W3CDTF">2018-04-19T13:46:46Z</dcterms:modified>
</cp:coreProperties>
</file>