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CF9E-9847-46DC-92DD-6621A31DA88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9191-2784-46DE-A57C-063DDFB3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6170-069C-4DC0-BCC8-E0A807C41D23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CC69-F2F4-48DE-A12B-D8C30D803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Samurai to Sony:</a:t>
            </a:r>
            <a:br>
              <a:rPr lang="en-US" dirty="0" smtClean="0"/>
            </a:br>
            <a:r>
              <a:rPr lang="en-US" dirty="0" smtClean="0"/>
              <a:t>Three Periods of Asian History</a:t>
            </a:r>
            <a:endParaRPr lang="en-US" dirty="0"/>
          </a:p>
        </p:txBody>
      </p:sp>
      <p:pic>
        <p:nvPicPr>
          <p:cNvPr id="11266" name="Picture 2" descr="http://www.kiku.com/electric_samurai/cobweb_castle/samurai_gallery/image/tadahira_samur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lcdtamirservisi.com/wp-content/uploads/2013/05/m1570408pp_Sony-Essential-KDL-55EX500-55-LCD-TV-FullHD-100Hz-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9" y="2129827"/>
            <a:ext cx="5350105" cy="38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" y="-890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Foreign Powers take over Chinese trade</a:t>
            </a:r>
            <a:endParaRPr lang="en-US" dirty="0"/>
          </a:p>
        </p:txBody>
      </p:sp>
      <p:pic>
        <p:nvPicPr>
          <p:cNvPr id="7170" name="Picture 2" descr="http://www.regentsprep.org/regents/global/themes/imperialism/images/spher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94733"/>
            <a:ext cx="6629400" cy="58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0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Arabs are denied independence in post World War I settlements</a:t>
            </a:r>
            <a:endParaRPr lang="en-US" dirty="0"/>
          </a:p>
        </p:txBody>
      </p:sp>
      <p:pic>
        <p:nvPicPr>
          <p:cNvPr id="8194" name="Picture 2" descr="http://lostislamichistory.com/wp-content/uploads/2012/12/man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7888"/>
            <a:ext cx="7010400" cy="54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Empire of Japan makes war on East and Southeast Asia</a:t>
            </a:r>
            <a:endParaRPr lang="en-US" dirty="0"/>
          </a:p>
        </p:txBody>
      </p:sp>
      <p:pic>
        <p:nvPicPr>
          <p:cNvPr id="9218" name="Picture 2" descr="http://www.japanfocus.org/data/5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06341"/>
            <a:ext cx="6324600" cy="52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68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 3:  Independence and Growth</a:t>
            </a:r>
            <a:br>
              <a:rPr lang="en-US" dirty="0" smtClean="0"/>
            </a:br>
            <a:r>
              <a:rPr lang="en-US" dirty="0" smtClean="0"/>
              <a:t>(1947-present)</a:t>
            </a:r>
            <a:endParaRPr lang="en-US" dirty="0"/>
          </a:p>
        </p:txBody>
      </p:sp>
      <p:pic>
        <p:nvPicPr>
          <p:cNvPr id="10242" name="Picture 2" descr="https://livesimpletheblog.files.wordpress.com/2014/10/mahatma_gandhi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2" y="1417638"/>
            <a:ext cx="3935146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aptopgardener.com/wordpress/wp-content/uploads/2009/07/Malays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82486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week3imperialismandcolonialismdecolonizationandindependence-120403171345-phpapp02/95/imperialism-and-colonialism-decolonization-and-independence-32-728.jpg?cb=1333473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1981200"/>
            <a:ext cx="11480797" cy="8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846138"/>
            <a:ext cx="2971800" cy="1668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Asians colonies win Independence after World War 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53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brings war and dictatorship</a:t>
            </a:r>
            <a:endParaRPr lang="en-US" dirty="0"/>
          </a:p>
        </p:txBody>
      </p:sp>
      <p:pic>
        <p:nvPicPr>
          <p:cNvPr id="2050" name="Picture 2" descr="https://www.marxists.org/subject/china/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752600"/>
            <a:ext cx="56578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3439" y="4846638"/>
            <a:ext cx="5499636" cy="2011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Communists establish a harsh dictatorship in China</a:t>
            </a:r>
            <a:endParaRPr lang="en-US" sz="2400" dirty="0"/>
          </a:p>
        </p:txBody>
      </p:sp>
      <p:pic>
        <p:nvPicPr>
          <p:cNvPr id="2052" name="Picture 4" descr="http://www.alaskafalcon.com/SE_As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1625819"/>
            <a:ext cx="3514725" cy="44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55055" y="5029200"/>
            <a:ext cx="3590925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Millions killed as Vietnam, Cambodia and Laos fight to establish Communism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65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Harsh dictators suppress human rights and murder millions in North Korea, Indonesia and the Philippines</a:t>
            </a:r>
            <a:endParaRPr lang="en-US" dirty="0"/>
          </a:p>
        </p:txBody>
      </p:sp>
      <p:pic>
        <p:nvPicPr>
          <p:cNvPr id="3074" name="Picture 2" descr="https://upload.wikimedia.org/wikipedia/commons/5/5c/Kim_Il_Sung_Portrai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734517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sident Suharto, 1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233853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0/0f/Ferdinand_Marco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36" y="1828800"/>
            <a:ext cx="3005864" cy="41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988032"/>
            <a:ext cx="2734517" cy="71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Kim Il Sung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819400" y="5988032"/>
            <a:ext cx="3233853" cy="71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Suharto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138136" y="5988032"/>
            <a:ext cx="3005864" cy="717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Ferdinand Marcos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4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Partition of India leads to wars between Pakistan and India</a:t>
            </a:r>
            <a:endParaRPr lang="en-US" dirty="0"/>
          </a:p>
        </p:txBody>
      </p:sp>
      <p:pic>
        <p:nvPicPr>
          <p:cNvPr id="4098" name="Picture 2" descr="http://user.good.is.s3.amazonaws.com/community/atleykins/kashmir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74084"/>
            <a:ext cx="5715000" cy="52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Arabs grow rich on oil and follow disastrous anti-Western, anti-Israel policy</a:t>
            </a:r>
            <a:endParaRPr lang="en-US" dirty="0"/>
          </a:p>
        </p:txBody>
      </p:sp>
      <p:pic>
        <p:nvPicPr>
          <p:cNvPr id="5122" name="Picture 2" descr="http://the-war-diaries.com/wp-content/uploads/2010/03/color_headscarf_woman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74984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1980’s and 1990’s, Asia begins to stabilize and economies grow.</a:t>
            </a:r>
            <a:endParaRPr lang="en-US" dirty="0"/>
          </a:p>
        </p:txBody>
      </p:sp>
      <p:pic>
        <p:nvPicPr>
          <p:cNvPr id="6146" name="Picture 2" descr="http://dylewski.com.pl/wp-content/uploads/2011/12/japp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752600"/>
            <a:ext cx="928374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Japan became the second richest country in the world in the 1980’s.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78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 1:  Ancient Kingdoms and Empires</a:t>
            </a:r>
            <a:br>
              <a:rPr lang="en-US" dirty="0" smtClean="0"/>
            </a:br>
            <a:r>
              <a:rPr lang="en-US" dirty="0" smtClean="0"/>
              <a:t>(ancient times to 1747)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r>
              <a:rPr lang="en-US" dirty="0" smtClean="0"/>
              <a:t>Kingdoms and Empires establish political boundaries, promote religion, and establish national identities.</a:t>
            </a:r>
          </a:p>
          <a:p>
            <a:endParaRPr lang="en-US" dirty="0"/>
          </a:p>
          <a:p>
            <a:r>
              <a:rPr lang="en-US" dirty="0" smtClean="0"/>
              <a:t>Examples:  Han in China, Mauryan in </a:t>
            </a:r>
            <a:r>
              <a:rPr lang="en-US" dirty="0" smtClean="0"/>
              <a:t>India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ilookchina.files.wordpress.com/2010/07/han_dynasty_100_bce_chine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" y="1602179"/>
            <a:ext cx="3835684" cy="27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.hswstatic.com/gif/willow/history-of-india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5" y="4486274"/>
            <a:ext cx="25146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“Four Asian Tigers”- Hong Kong, South Korea, Taiwan and Singapore- follow Japan’s lead</a:t>
            </a:r>
            <a:endParaRPr lang="en-US" dirty="0"/>
          </a:p>
        </p:txBody>
      </p:sp>
      <p:pic>
        <p:nvPicPr>
          <p:cNvPr id="8194" name="Picture 2" descr="http://www.newsgd.com/news/weeklynews/content/images/site26/20070917/0010dcfa2304085881b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924800" cy="52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1978 to 2013, the Chinese economy grew at 10% a year becoming the second biggest economy in 2010</a:t>
            </a:r>
            <a:endParaRPr lang="en-US" sz="3600" dirty="0"/>
          </a:p>
        </p:txBody>
      </p:sp>
      <p:pic>
        <p:nvPicPr>
          <p:cNvPr id="7170" name="Picture 2" descr="https://upload.wikimedia.org/wikipedia/commons/b/b3/Prc1952-2005gd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52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japanfocus.org/data/share_of_world_g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581"/>
            <a:ext cx="6781800" cy="58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038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Asian countries are poised to be the economic leaders of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Despite the economic growth, freedoms are limited in most of Asia</a:t>
            </a:r>
            <a:endParaRPr lang="en-US" dirty="0"/>
          </a:p>
        </p:txBody>
      </p:sp>
      <p:pic>
        <p:nvPicPr>
          <p:cNvPr id="10242" name="Picture 2" descr="http://www.rfa.org/english/news/cambodia/media-05012013234119.html/asia-FreedomMap-may20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you describe the different periods?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2" y="1676400"/>
            <a:ext cx="9126187" cy="5178631"/>
          </a:xfrm>
        </p:spPr>
        <p:txBody>
          <a:bodyPr/>
          <a:lstStyle/>
          <a:p>
            <a:r>
              <a:rPr lang="en-US" dirty="0"/>
              <a:t>Period 1:  Ancient Kingdoms and Empires</a:t>
            </a:r>
            <a:br>
              <a:rPr lang="en-US" dirty="0"/>
            </a:br>
            <a:r>
              <a:rPr lang="en-US" dirty="0"/>
              <a:t>(ancient times to </a:t>
            </a:r>
            <a:r>
              <a:rPr lang="en-US" dirty="0" smtClean="0"/>
              <a:t>1757)</a:t>
            </a:r>
          </a:p>
          <a:p>
            <a:endParaRPr lang="en-US" dirty="0"/>
          </a:p>
          <a:p>
            <a:r>
              <a:rPr lang="en-US" dirty="0"/>
              <a:t>Period 2:  European Dominance and War</a:t>
            </a:r>
            <a:br>
              <a:rPr lang="en-US" dirty="0"/>
            </a:br>
            <a:r>
              <a:rPr lang="en-US" dirty="0"/>
              <a:t>(1757-1945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Period 3:  Independence and Growth</a:t>
            </a:r>
            <a:br>
              <a:rPr lang="en-US" dirty="0"/>
            </a:br>
            <a:r>
              <a:rPr lang="en-US" dirty="0"/>
              <a:t>(1947-present)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r>
              <a:rPr lang="en-US" dirty="0" smtClean="0"/>
              <a:t>Read project rubric together</a:t>
            </a:r>
            <a:endParaRPr lang="en-US" dirty="0"/>
          </a:p>
          <a:p>
            <a:r>
              <a:rPr lang="en-US" dirty="0" smtClean="0"/>
              <a:t>Remember = September 28</a:t>
            </a:r>
            <a:r>
              <a:rPr lang="en-US" baseline="30000" dirty="0" smtClean="0"/>
              <a:t>th</a:t>
            </a:r>
            <a:r>
              <a:rPr lang="en-US" dirty="0" smtClean="0"/>
              <a:t> and November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September 28</a:t>
            </a:r>
            <a:r>
              <a:rPr lang="en-US" baseline="30000" dirty="0" smtClean="0"/>
              <a:t>th</a:t>
            </a:r>
            <a:r>
              <a:rPr lang="en-US" dirty="0" smtClean="0"/>
              <a:t> = Mark, Alana, Kaidyn, Faithly, Yajhaira, Elfego, Zachary, Samuel</a:t>
            </a:r>
          </a:p>
          <a:p>
            <a:r>
              <a:rPr lang="en-US" smtClean="0"/>
              <a:t>November 1</a:t>
            </a:r>
            <a:r>
              <a:rPr lang="en-US" baseline="30000" smtClean="0"/>
              <a:t>st</a:t>
            </a:r>
            <a:r>
              <a:rPr lang="en-US" smtClean="0"/>
              <a:t> = Janie, Giselle, Victoria, Lydia, Blake, Lukas, Matthew, Evan, Calvin, Kannon, Ethan, Eli, Shiloh, Katey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6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Silla Dynasty in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451" y="115827"/>
            <a:ext cx="3352800" cy="12938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Heian in Japan</a:t>
            </a:r>
            <a:endParaRPr lang="en-US" sz="4400" dirty="0"/>
          </a:p>
        </p:txBody>
      </p:sp>
      <p:pic>
        <p:nvPicPr>
          <p:cNvPr id="2052" name="Picture 4" descr="https://s-media-cache-ak0.pinimg.com/736x/1c/c3/5a/1cc35ae28803e009bc272a34e83535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37" y="1600200"/>
            <a:ext cx="3475414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e/e5/Korea-National.Folk.Museum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0" y="1600200"/>
            <a:ext cx="3911930" cy="52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404"/>
            <a:ext cx="8229600" cy="1143000"/>
          </a:xfrm>
        </p:spPr>
        <p:txBody>
          <a:bodyPr/>
          <a:lstStyle/>
          <a:p>
            <a:r>
              <a:rPr lang="en-US" dirty="0" smtClean="0"/>
              <a:t>Khmer Empire in Cambodia</a:t>
            </a:r>
            <a:endParaRPr lang="en-US" dirty="0"/>
          </a:p>
        </p:txBody>
      </p:sp>
      <p:sp>
        <p:nvSpPr>
          <p:cNvPr id="4" name="AutoShape 2" descr="http://mrbelloblog.com/wp-content/uploads/2014/10/angkor-w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sacredsites.com/images/asia/cambodia/angkor_wat_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9" y="1299404"/>
            <a:ext cx="8150431" cy="55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Srivijaya</a:t>
            </a:r>
            <a:r>
              <a:rPr lang="en-US" dirty="0" smtClean="0"/>
              <a:t> Empire in Indonesia</a:t>
            </a:r>
            <a:endParaRPr lang="en-US" dirty="0"/>
          </a:p>
        </p:txBody>
      </p:sp>
      <p:pic>
        <p:nvPicPr>
          <p:cNvPr id="2050" name="Picture 2" descr="http://www.xn--42c8ao1akazf5c2be0gsk.com/wp-content/uploads/2012/10/Srivijay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83002"/>
            <a:ext cx="6934200" cy="52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Mongols and Muslims </a:t>
            </a:r>
            <a:r>
              <a:rPr lang="en-US" dirty="0" smtClean="0"/>
              <a:t>dominated Central </a:t>
            </a:r>
            <a:r>
              <a:rPr lang="en-US" dirty="0" smtClean="0"/>
              <a:t>and West </a:t>
            </a:r>
            <a:r>
              <a:rPr lang="en-US" dirty="0" smtClean="0"/>
              <a:t>Asia</a:t>
            </a:r>
            <a:endParaRPr lang="en-US" dirty="0"/>
          </a:p>
        </p:txBody>
      </p:sp>
      <p:pic>
        <p:nvPicPr>
          <p:cNvPr id="3074" name="Picture 2" descr="https://c2.staticflickr.com/2/1260/5113691065_e69d209938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5900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</a:t>
            </a:r>
            <a:r>
              <a:rPr lang="en-US" dirty="0" smtClean="0"/>
              <a:t>the Mughals </a:t>
            </a:r>
            <a:r>
              <a:rPr lang="en-US" dirty="0" smtClean="0"/>
              <a:t>brought </a:t>
            </a:r>
            <a:r>
              <a:rPr lang="en-US" dirty="0" smtClean="0"/>
              <a:t>Islam to India</a:t>
            </a:r>
            <a:endParaRPr lang="en-US" dirty="0"/>
          </a:p>
        </p:txBody>
      </p:sp>
      <p:pic>
        <p:nvPicPr>
          <p:cNvPr id="4098" name="Picture 2" descr="http://www.allwonders.com/wp-content/uploads/pictures-of-taj-mahal-in-agr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08" y="1399062"/>
            <a:ext cx="7278584" cy="545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 2:  European Dominance and War</a:t>
            </a:r>
            <a:br>
              <a:rPr lang="en-US" dirty="0" smtClean="0"/>
            </a:br>
            <a:r>
              <a:rPr lang="en-US" dirty="0" smtClean="0"/>
              <a:t>(1757-1945)</a:t>
            </a:r>
            <a:endParaRPr lang="en-US" dirty="0"/>
          </a:p>
        </p:txBody>
      </p:sp>
      <p:pic>
        <p:nvPicPr>
          <p:cNvPr id="5124" name="Picture 4" descr="https://c2.staticflickr.com/2/1374/696651980_d93d355f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8" y="1524000"/>
            <a:ext cx="401496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rig08.deviantart.net/cb29/f/2009/085/5/6/japanese_empire_by_lamn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1389"/>
            <a:ext cx="4305300" cy="6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classwell.com/mcd_xhtml_ebooks/2005_world_history/images/mcd_mwh2005_0618377115_p358_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1337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52400" y="5410200"/>
            <a:ext cx="4876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Western Powers colonize and oppress South and Southeast Asia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35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356</Words>
  <Application>Microsoft Office PowerPoint</Application>
  <PresentationFormat>On-screen Show (4:3)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From Samurai to Sony: Three Periods of Asian History</vt:lpstr>
      <vt:lpstr>Period 1:  Ancient Kingdoms and Empires (ancient times to 1747)</vt:lpstr>
      <vt:lpstr>Silla Dynasty in Korea</vt:lpstr>
      <vt:lpstr>Khmer Empire in Cambodia</vt:lpstr>
      <vt:lpstr>Srivijaya Empire in Indonesia</vt:lpstr>
      <vt:lpstr>Mongols and Muslims dominated Central and West Asia</vt:lpstr>
      <vt:lpstr>And the Mughals brought Islam to India</vt:lpstr>
      <vt:lpstr>Period 2:  European Dominance and War (1757-1945)</vt:lpstr>
      <vt:lpstr>PowerPoint Presentation</vt:lpstr>
      <vt:lpstr>Foreign Powers take over Chinese trade</vt:lpstr>
      <vt:lpstr>Arabs are denied independence in post World War I settlements</vt:lpstr>
      <vt:lpstr>Empire of Japan makes war on East and Southeast Asia</vt:lpstr>
      <vt:lpstr>Period 3:  Independence and Growth (1947-present)</vt:lpstr>
      <vt:lpstr>PowerPoint Presentation</vt:lpstr>
      <vt:lpstr>Independence brings war and dictatorship</vt:lpstr>
      <vt:lpstr>Harsh dictators suppress human rights and murder millions in North Korea, Indonesia and the Philippines</vt:lpstr>
      <vt:lpstr>Partition of India leads to wars between Pakistan and India</vt:lpstr>
      <vt:lpstr>Arabs grow rich on oil and follow disastrous anti-Western, anti-Israel policy</vt:lpstr>
      <vt:lpstr>In the 1980’s and 1990’s, Asia begins to stabilize and economies grow.</vt:lpstr>
      <vt:lpstr>The “Four Asian Tigers”- Hong Kong, South Korea, Taiwan and Singapore- follow Japan’s lead</vt:lpstr>
      <vt:lpstr>From 1978 to 2013, the Chinese economy grew at 10% a year becoming the second biggest economy in 2010</vt:lpstr>
      <vt:lpstr>Asian countries are poised to be the economic leaders of the world</vt:lpstr>
      <vt:lpstr>Despite the economic growth, freedoms are limited in most of Asia</vt:lpstr>
      <vt:lpstr>How did you describe the different periods?</vt:lpstr>
      <vt:lpstr>Project Rubric</vt:lpstr>
    </vt:vector>
  </TitlesOfParts>
  <Company>Austin Independent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Foods of Asia</dc:title>
  <dc:creator>Windows User</dc:creator>
  <cp:lastModifiedBy>Windows User</cp:lastModifiedBy>
  <cp:revision>14</cp:revision>
  <dcterms:created xsi:type="dcterms:W3CDTF">2012-09-09T23:41:25Z</dcterms:created>
  <dcterms:modified xsi:type="dcterms:W3CDTF">2018-08-28T15:48:19Z</dcterms:modified>
</cp:coreProperties>
</file>