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68" r:id="rId13"/>
    <p:sldId id="267" r:id="rId14"/>
    <p:sldId id="269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7C99-4156-4A70-98B4-9670F6557940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A9D3-1AE9-4FDB-BB93-9F51CE040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5/52/Indonesia_map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0/01/Japan_topo_e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//upload.wikimedia.org/wikipedia/commons/5/57/Ph_Territorial_Map.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9/9b/Damasco_via_rectaHPIM3222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8/86/Arabian_Peninsula_dust_SeaWiFS-2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9/98/Caspian_Sea_from_orbi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b/bb/Strait_of_malacca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5/58/Dusk_on_the_Yangtze_River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3/36/Baikal_south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4/4b/Everest_kalapatthar_crop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8/89/Arabian_Desert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9/9d/Borneo2_map_english_names.sv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bigger than Texas?</a:t>
            </a:r>
            <a:endParaRPr lang="en-US" dirty="0"/>
          </a:p>
        </p:txBody>
      </p:sp>
      <p:pic>
        <p:nvPicPr>
          <p:cNvPr id="21506" name="Picture 2" descr="http://digitaltexan.net/wp-content/uploads/2012/04/texas-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86800" cy="44170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5562600"/>
            <a:ext cx="685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268,000 square miles</a:t>
            </a:r>
          </a:p>
          <a:p>
            <a:pPr algn="ctr"/>
            <a:r>
              <a:rPr lang="en-US" dirty="0" smtClean="0"/>
              <a:t>790 miles long</a:t>
            </a:r>
          </a:p>
          <a:p>
            <a:pPr algn="ctr"/>
            <a:r>
              <a:rPr lang="en-US" dirty="0" smtClean="0"/>
              <a:t>26 million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Indonesia 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0981"/>
            <a:ext cx="9144000" cy="4687019"/>
          </a:xfrm>
          <a:prstGeom prst="rect">
            <a:avLst/>
          </a:prstGeom>
          <a:noFill/>
        </p:spPr>
      </p:pic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0" y="1"/>
            <a:ext cx="9144000" cy="220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Indonesian Archipelago consists of 18,306 island with 922 permanently inhabited and 8,844 have names</a:t>
            </a:r>
          </a:p>
          <a:p>
            <a:r>
              <a:rPr lang="en-US" sz="2800" dirty="0" smtClean="0"/>
              <a:t>Indonesia has three times as much land as Texas stretched over a length longer than the United States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Japan topo 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1152524"/>
            <a:ext cx="5334000" cy="5705476"/>
          </a:xfrm>
          <a:prstGeom prst="rect">
            <a:avLst/>
          </a:prstGeom>
          <a:noFill/>
        </p:spPr>
      </p:pic>
      <p:pic>
        <p:nvPicPr>
          <p:cNvPr id="24580" name="Picture 4" descr="File:Ph Territorial Map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143000"/>
            <a:ext cx="5829300" cy="5715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0"/>
            <a:ext cx="4191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Japan is made up of</a:t>
            </a:r>
          </a:p>
          <a:p>
            <a:pPr algn="ctr"/>
            <a:r>
              <a:rPr lang="en-US" sz="2800" dirty="0" smtClean="0"/>
              <a:t>6,852 islands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0"/>
            <a:ext cx="4572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Philippines is made up of</a:t>
            </a:r>
          </a:p>
          <a:p>
            <a:pPr algn="ctr"/>
            <a:r>
              <a:rPr lang="en-US" sz="2800" dirty="0" smtClean="0"/>
              <a:t>7,107 island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Richest Person in Asia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Mukesh Ambani is worth $42.3 billion</a:t>
            </a:r>
          </a:p>
          <a:p>
            <a:endParaRPr lang="en-US" dirty="0"/>
          </a:p>
          <a:p>
            <a:r>
              <a:rPr lang="en-US" dirty="0" smtClean="0"/>
              <a:t>He owns the majority shares in petrochemical/oil/gas company called Reliance Industries Limited</a:t>
            </a:r>
          </a:p>
          <a:p>
            <a:endParaRPr lang="en-US" dirty="0"/>
          </a:p>
          <a:p>
            <a:r>
              <a:rPr lang="en-US" dirty="0" smtClean="0"/>
              <a:t>He lives in India</a:t>
            </a:r>
          </a:p>
          <a:p>
            <a:endParaRPr lang="en-US" dirty="0"/>
          </a:p>
          <a:p>
            <a:r>
              <a:rPr lang="en-US" dirty="0" smtClean="0"/>
              <a:t>The richest person in Texas is Alice Walton (18 billion) followed by Michael Dell (16 billion)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4" y="2362200"/>
            <a:ext cx="4178049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Damasco via rectaHPIM32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Damascus, Syria is considered to be the world’s oldest continuously inhabited city and the oldest in Asia.  Dating to 9000 B.C., it is 63 times older than Texas.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with the Longest Name in Asia and the longest place name in the world?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67500" lnSpcReduction="20000"/>
          </a:bodyPr>
          <a:lstStyle/>
          <a:p>
            <a:r>
              <a:rPr lang="en-US" i="1" dirty="0" smtClean="0"/>
              <a:t>Krung </a:t>
            </a:r>
            <a:r>
              <a:rPr lang="en-US" i="1" dirty="0" err="1" smtClean="0"/>
              <a:t>Thep</a:t>
            </a:r>
            <a:r>
              <a:rPr lang="en-US" i="1" dirty="0" smtClean="0"/>
              <a:t> </a:t>
            </a:r>
            <a:r>
              <a:rPr lang="en-US" i="1" dirty="0" err="1" smtClean="0"/>
              <a:t>Mahanakhon</a:t>
            </a:r>
            <a:r>
              <a:rPr lang="en-US" i="1" dirty="0" smtClean="0"/>
              <a:t> </a:t>
            </a:r>
            <a:r>
              <a:rPr lang="en-US" i="1" dirty="0" err="1" smtClean="0"/>
              <a:t>Amon</a:t>
            </a:r>
            <a:r>
              <a:rPr lang="en-US" i="1" dirty="0" smtClean="0"/>
              <a:t> </a:t>
            </a:r>
            <a:r>
              <a:rPr lang="en-US" i="1" dirty="0" err="1" smtClean="0"/>
              <a:t>Rattanakosin</a:t>
            </a:r>
            <a:r>
              <a:rPr lang="en-US" i="1" dirty="0" smtClean="0"/>
              <a:t> </a:t>
            </a:r>
            <a:r>
              <a:rPr lang="en-US" i="1" dirty="0" err="1" smtClean="0"/>
              <a:t>Mahinthara</a:t>
            </a:r>
            <a:r>
              <a:rPr lang="en-US" i="1" dirty="0" smtClean="0"/>
              <a:t> </a:t>
            </a:r>
            <a:r>
              <a:rPr lang="en-US" i="1" dirty="0" err="1" smtClean="0"/>
              <a:t>Ayuthaya</a:t>
            </a:r>
            <a:r>
              <a:rPr lang="en-US" i="1" dirty="0" smtClean="0"/>
              <a:t> </a:t>
            </a:r>
            <a:r>
              <a:rPr lang="en-US" i="1" dirty="0" err="1" smtClean="0"/>
              <a:t>Mahadilok</a:t>
            </a:r>
            <a:r>
              <a:rPr lang="en-US" i="1" dirty="0" smtClean="0"/>
              <a:t> </a:t>
            </a:r>
            <a:r>
              <a:rPr lang="en-US" i="1" dirty="0" err="1" smtClean="0"/>
              <a:t>Phop</a:t>
            </a:r>
            <a:r>
              <a:rPr lang="en-US" i="1" dirty="0" smtClean="0"/>
              <a:t> </a:t>
            </a:r>
            <a:r>
              <a:rPr lang="en-US" i="1" dirty="0" err="1" smtClean="0"/>
              <a:t>Noppharat</a:t>
            </a:r>
            <a:r>
              <a:rPr lang="en-US" i="1" dirty="0" smtClean="0"/>
              <a:t> </a:t>
            </a:r>
            <a:r>
              <a:rPr lang="en-US" i="1" dirty="0" err="1" smtClean="0"/>
              <a:t>Ratchathani</a:t>
            </a:r>
            <a:r>
              <a:rPr lang="en-US" i="1" dirty="0" smtClean="0"/>
              <a:t> </a:t>
            </a:r>
            <a:r>
              <a:rPr lang="en-US" i="1" dirty="0" err="1" smtClean="0"/>
              <a:t>Burirom</a:t>
            </a:r>
            <a:r>
              <a:rPr lang="en-US" i="1" dirty="0" smtClean="0"/>
              <a:t> </a:t>
            </a:r>
            <a:r>
              <a:rPr lang="en-US" i="1" dirty="0" err="1" smtClean="0"/>
              <a:t>Udomratchaniwet</a:t>
            </a:r>
            <a:r>
              <a:rPr lang="en-US" i="1" dirty="0" smtClean="0"/>
              <a:t> </a:t>
            </a:r>
            <a:r>
              <a:rPr lang="en-US" i="1" dirty="0" err="1" smtClean="0"/>
              <a:t>Mahasathan</a:t>
            </a:r>
            <a:r>
              <a:rPr lang="en-US" i="1" dirty="0" smtClean="0"/>
              <a:t> </a:t>
            </a:r>
            <a:r>
              <a:rPr lang="en-US" i="1" dirty="0" err="1" smtClean="0"/>
              <a:t>Amon</a:t>
            </a:r>
            <a:r>
              <a:rPr lang="en-US" i="1" dirty="0" smtClean="0"/>
              <a:t> </a:t>
            </a:r>
            <a:r>
              <a:rPr lang="en-US" i="1" dirty="0" err="1" smtClean="0"/>
              <a:t>Piman</a:t>
            </a:r>
            <a:r>
              <a:rPr lang="en-US" i="1" dirty="0" smtClean="0"/>
              <a:t> </a:t>
            </a:r>
            <a:r>
              <a:rPr lang="en-US" i="1" dirty="0" err="1" smtClean="0"/>
              <a:t>Awatan</a:t>
            </a:r>
            <a:r>
              <a:rPr lang="en-US" i="1" dirty="0" smtClean="0"/>
              <a:t> </a:t>
            </a:r>
            <a:r>
              <a:rPr lang="en-US" i="1" dirty="0" err="1" smtClean="0"/>
              <a:t>Sathit</a:t>
            </a:r>
            <a:r>
              <a:rPr lang="en-US" i="1" dirty="0" smtClean="0"/>
              <a:t> </a:t>
            </a:r>
            <a:r>
              <a:rPr lang="en-US" i="1" dirty="0" err="1" smtClean="0"/>
              <a:t>Sakkathattiya</a:t>
            </a:r>
            <a:r>
              <a:rPr lang="en-US" i="1" dirty="0" smtClean="0"/>
              <a:t> </a:t>
            </a:r>
            <a:r>
              <a:rPr lang="en-US" i="1" dirty="0" err="1" smtClean="0"/>
              <a:t>Witsanukam</a:t>
            </a:r>
            <a:r>
              <a:rPr lang="en-US" i="1" dirty="0" smtClean="0"/>
              <a:t> </a:t>
            </a:r>
            <a:r>
              <a:rPr lang="en-US" i="1" dirty="0" err="1" smtClean="0"/>
              <a:t>Prasit</a:t>
            </a:r>
            <a:r>
              <a:rPr lang="en-US" i="1" dirty="0" smtClean="0"/>
              <a:t> 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Or:  The city of angels, the great city, the residence of the Emerald Buddha, the impregnable city (of Ayutthaya) of God </a:t>
            </a:r>
            <a:r>
              <a:rPr lang="en-US" i="1" dirty="0" err="1" smtClean="0"/>
              <a:t>Indra</a:t>
            </a:r>
            <a:r>
              <a:rPr lang="en-US" i="1" dirty="0" smtClean="0"/>
              <a:t>, the grand capital of the world endowed with nine precious gems, the happy city, abounding in an enormous Royal Palace that resembles the heavenly abode where reigns the reincarnated god, a city given by </a:t>
            </a:r>
            <a:r>
              <a:rPr lang="en-US" i="1" dirty="0" err="1" smtClean="0"/>
              <a:t>Indra</a:t>
            </a:r>
            <a:r>
              <a:rPr lang="en-US" i="1" dirty="0" smtClean="0"/>
              <a:t> and built by </a:t>
            </a:r>
            <a:r>
              <a:rPr lang="en-US" i="1" dirty="0" err="1" smtClean="0"/>
              <a:t>Vishnukarn</a:t>
            </a:r>
            <a:r>
              <a:rPr lang="en-US" i="1" dirty="0" smtClean="0"/>
              <a:t>.</a:t>
            </a:r>
            <a:br>
              <a:rPr lang="en-US" i="1" dirty="0" smtClean="0"/>
            </a:br>
            <a:endParaRPr lang="en-US" dirty="0" smtClean="0"/>
          </a:p>
          <a:p>
            <a:r>
              <a:rPr lang="en-US" dirty="0" smtClean="0"/>
              <a:t>Most people just call it Krung </a:t>
            </a:r>
            <a:r>
              <a:rPr lang="en-US" dirty="0" err="1" smtClean="0"/>
              <a:t>Thep</a:t>
            </a:r>
            <a:r>
              <a:rPr lang="en-US" dirty="0" smtClean="0"/>
              <a:t> or Bangkok</a:t>
            </a:r>
          </a:p>
          <a:p>
            <a:endParaRPr lang="en-US" dirty="0"/>
          </a:p>
          <a:p>
            <a:r>
              <a:rPr lang="en-US" dirty="0" smtClean="0"/>
              <a:t>The long name of Krung </a:t>
            </a:r>
            <a:r>
              <a:rPr lang="en-US" dirty="0" err="1" smtClean="0"/>
              <a:t>Thep</a:t>
            </a:r>
            <a:r>
              <a:rPr lang="en-US" dirty="0" smtClean="0"/>
              <a:t> has how many more letters than Texas?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town in Asia is the furthest point from the sea on the globe?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Xianjing – the geographic “center” of Asia</a:t>
            </a:r>
          </a:p>
          <a:p>
            <a:r>
              <a:rPr lang="en-US" dirty="0" smtClean="0"/>
              <a:t>The capital of Xianjing is Urumqi</a:t>
            </a:r>
          </a:p>
          <a:p>
            <a:r>
              <a:rPr lang="en-US" dirty="0" smtClean="0"/>
              <a:t>There is a tourist attraction there to commemorate the location as the farthest trading point away from any sea.</a:t>
            </a:r>
            <a:endParaRPr lang="en-US" dirty="0"/>
          </a:p>
        </p:txBody>
      </p:sp>
      <p:pic>
        <p:nvPicPr>
          <p:cNvPr id="1026" name="Picture 2" descr="The Center of Asia monument near Urumqi, Xinjia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80468" cy="28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8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Arabian Peninsula dust SeaWiFS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6096000" cy="510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0"/>
            <a:ext cx="4953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Arabian Peninsula is the </a:t>
            </a:r>
          </a:p>
          <a:p>
            <a:pPr algn="ctr"/>
            <a:r>
              <a:rPr lang="en-US" sz="2800" dirty="0"/>
              <a:t>l</a:t>
            </a:r>
            <a:r>
              <a:rPr lang="en-US" sz="2800" dirty="0" smtClean="0"/>
              <a:t>argest peninsula in the world at 1.25 million square miles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Caspian Sea from orb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2524"/>
            <a:ext cx="4486275" cy="57054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449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Caspian Sea is the largest inland body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water on earth and the largest in Asia. 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It is bordered by five countries.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0"/>
            <a:ext cx="449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 strait connects two larger bodies of water.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Strait of Malacca connects the Indian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Ocean with the Pacific Ocean.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700" name="Picture 4" descr="File:Strait of malacc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219200"/>
            <a:ext cx="6829425" cy="45529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5181600"/>
            <a:ext cx="4572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Strait of Malacca is one of the </a:t>
            </a:r>
          </a:p>
          <a:p>
            <a:pPr algn="ctr"/>
            <a:r>
              <a:rPr lang="en-US" sz="2000" dirty="0"/>
              <a:t>w</a:t>
            </a:r>
            <a:r>
              <a:rPr lang="en-US" sz="2000" dirty="0" smtClean="0"/>
              <a:t>orld’s most important shipping lanes </a:t>
            </a:r>
            <a:endParaRPr lang="en-US" sz="2000" dirty="0"/>
          </a:p>
          <a:p>
            <a:pPr algn="ctr"/>
            <a:r>
              <a:rPr lang="en-US" sz="2000" dirty="0"/>
              <a:t>i</a:t>
            </a:r>
            <a:r>
              <a:rPr lang="en-US" sz="2000" dirty="0" smtClean="0"/>
              <a:t>n the world.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Petroleum, forests, fish, water, rice, copper and silver</a:t>
            </a:r>
            <a:endParaRPr lang="en-US" dirty="0"/>
          </a:p>
        </p:txBody>
      </p:sp>
      <p:pic>
        <p:nvPicPr>
          <p:cNvPr id="30722" name="Picture 2" descr="http://newwater.com.au/wp-content/uploads/2011/05/waterar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81025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Han Chinese are the largest ethnic group in the world with just over 1.3 billion or 20% of the world’s population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92% of the People’s Republic of China</a:t>
            </a:r>
          </a:p>
          <a:p>
            <a:r>
              <a:rPr lang="en-US" dirty="0" smtClean="0"/>
              <a:t>98% of Taiwan</a:t>
            </a:r>
          </a:p>
          <a:p>
            <a:r>
              <a:rPr lang="en-US" dirty="0" smtClean="0"/>
              <a:t>74% of Singapore</a:t>
            </a:r>
          </a:p>
          <a:p>
            <a:r>
              <a:rPr lang="en-US" dirty="0" smtClean="0"/>
              <a:t>24.5% of Malaysia</a:t>
            </a:r>
          </a:p>
          <a:p>
            <a:r>
              <a:rPr lang="en-US" dirty="0" smtClean="0"/>
              <a:t>3.4 million live in the United States</a:t>
            </a:r>
          </a:p>
          <a:p>
            <a:r>
              <a:rPr lang="en-US" dirty="0" smtClean="0"/>
              <a:t>For every 1 Texan, there are 50 Han Chinese</a:t>
            </a:r>
          </a:p>
          <a:p>
            <a:endParaRPr lang="en-US" dirty="0"/>
          </a:p>
        </p:txBody>
      </p:sp>
      <p:pic>
        <p:nvPicPr>
          <p:cNvPr id="31746" name="Picture 2" descr="http://drpinna.com/wp-content/uploads/2011/04/3864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64820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Geography Scavenger Hunt of Asia:  Biggest, Tallest, Deepest, etc.</a:t>
            </a:r>
            <a:endParaRPr lang="en-US" dirty="0"/>
          </a:p>
        </p:txBody>
      </p:sp>
      <p:pic>
        <p:nvPicPr>
          <p:cNvPr id="11266" name="Picture 2" descr="http://deskarati.com/wp-content/uploads/2011/09/tallest-buildings-in-the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6773"/>
            <a:ext cx="9144000" cy="5241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Over 1 billion Asians are Muslim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4958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Indonesia, Pakistan, India and Bangladesh each have over 100 million Muslims</a:t>
            </a:r>
          </a:p>
          <a:p>
            <a:r>
              <a:rPr lang="en-US" dirty="0" smtClean="0"/>
              <a:t>Hinduism is the second largest religion in Asia with just under 1 billion followers</a:t>
            </a:r>
          </a:p>
          <a:p>
            <a:r>
              <a:rPr lang="en-US" dirty="0" smtClean="0"/>
              <a:t>Or, maybe Buddhism is the largest.  There are between 230 million to 1.6 billion Buddhists.</a:t>
            </a:r>
          </a:p>
          <a:p>
            <a:r>
              <a:rPr lang="en-US" dirty="0" smtClean="0"/>
              <a:t>Buddhism is practiced alongside other religions and China does not keep official statistics of religion.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2770" name="Picture 2" descr="http://famouswonders.com/wp-content/gallery/taj-mahal/another-look-at-the-front-of-taj-mah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571997" cy="3047999"/>
          </a:xfrm>
          <a:prstGeom prst="rect">
            <a:avLst/>
          </a:prstGeom>
          <a:noFill/>
        </p:spPr>
      </p:pic>
      <p:pic>
        <p:nvPicPr>
          <p:cNvPr id="32772" name="Picture 4" descr="http://www.thewildrose.net/images/buddha_stat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country has the largest Christian population in Asia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Philippines with over 90 million Christians (most of them Roman Catholic)</a:t>
            </a:r>
          </a:p>
          <a:p>
            <a:endParaRPr lang="en-US" dirty="0"/>
          </a:p>
          <a:p>
            <a:r>
              <a:rPr lang="en-US" dirty="0" smtClean="0"/>
              <a:t>Christianity is the largest single religion in South Korea (although half the population says they have no religion)</a:t>
            </a:r>
          </a:p>
          <a:p>
            <a:endParaRPr lang="en-US" dirty="0"/>
          </a:p>
          <a:p>
            <a:r>
              <a:rPr lang="en-US" dirty="0" smtClean="0"/>
              <a:t>There are 11 million Christians in Texas</a:t>
            </a:r>
            <a:endParaRPr lang="en-US" dirty="0"/>
          </a:p>
        </p:txBody>
      </p:sp>
      <p:pic>
        <p:nvPicPr>
          <p:cNvPr id="33794" name="Picture 2" descr="http://www.asianews.it/files/img/MANILA_PRAYER_(436_x_40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152900" cy="384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King Rama IX</a:t>
            </a:r>
            <a:br>
              <a:rPr lang="en-US" b="1" dirty="0" smtClean="0"/>
            </a:br>
            <a:r>
              <a:rPr lang="en-US" b="1" dirty="0" smtClean="0"/>
              <a:t>or </a:t>
            </a:r>
            <a:r>
              <a:rPr lang="en-US" b="1" dirty="0" err="1" smtClean="0"/>
              <a:t>Bhumibol</a:t>
            </a:r>
            <a:r>
              <a:rPr lang="en-US" b="1" dirty="0" smtClean="0"/>
              <a:t> </a:t>
            </a:r>
            <a:r>
              <a:rPr lang="en-US" b="1" dirty="0" err="1" smtClean="0"/>
              <a:t>Adulyadej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King of Thailand since June 9, 1946</a:t>
            </a:r>
          </a:p>
          <a:p>
            <a:endParaRPr lang="en-US" dirty="0"/>
          </a:p>
          <a:p>
            <a:r>
              <a:rPr lang="en-US" dirty="0" smtClean="0"/>
              <a:t>Considered head of state in a Constitutional Monarchy- he holds tremendous political power </a:t>
            </a:r>
          </a:p>
          <a:p>
            <a:endParaRPr lang="en-US" dirty="0"/>
          </a:p>
          <a:p>
            <a:r>
              <a:rPr lang="en-US" dirty="0" smtClean="0"/>
              <a:t>He is the world’s richest royal worth about $35 billion dollars</a:t>
            </a:r>
          </a:p>
          <a:p>
            <a:endParaRPr lang="en-US" dirty="0"/>
          </a:p>
          <a:p>
            <a:r>
              <a:rPr lang="en-US" dirty="0" smtClean="0"/>
              <a:t>Rick Perry is the longest serving governor in Texas history at 12 years with a net worth of $3.3 million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4818" name="Picture 2" descr="http://www.soravij.com/84p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686175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Oldest country in Asia?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Almost impossible to answer.</a:t>
            </a:r>
          </a:p>
          <a:p>
            <a:endParaRPr lang="en-US" dirty="0"/>
          </a:p>
          <a:p>
            <a:r>
              <a:rPr lang="en-US" dirty="0" smtClean="0"/>
              <a:t>Japan claims a traditional founding date of 660 BC</a:t>
            </a:r>
          </a:p>
          <a:p>
            <a:endParaRPr lang="en-US" dirty="0"/>
          </a:p>
          <a:p>
            <a:r>
              <a:rPr lang="en-US" dirty="0" smtClean="0"/>
              <a:t>China claims a starting date of 221 BC</a:t>
            </a:r>
          </a:p>
          <a:p>
            <a:endParaRPr lang="en-US" dirty="0"/>
          </a:p>
          <a:p>
            <a:r>
              <a:rPr lang="en-US" dirty="0" smtClean="0"/>
              <a:t>Texas was founded in 1836 making it nearly 2,000 years younger than China</a:t>
            </a:r>
          </a:p>
        </p:txBody>
      </p:sp>
      <p:pic>
        <p:nvPicPr>
          <p:cNvPr id="35842" name="Picture 2" descr="http://3.bp.blogspot.com/-bi_boDrijqk/Ts1XTi2b2FI/AAAAAAAAIuk/8mhFaweqPY4/s1600/Emperor_Jimmu+founding+of+Ja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352800" cy="5161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country in Asia?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Russia</a:t>
            </a:r>
          </a:p>
          <a:p>
            <a:r>
              <a:rPr lang="en-US" sz="3200" dirty="0" smtClean="0"/>
              <a:t>17,075,200 square kilometers</a:t>
            </a:r>
          </a:p>
          <a:p>
            <a:r>
              <a:rPr lang="en-US" sz="3200" dirty="0" smtClean="0"/>
              <a:t>Home to 144 million people</a:t>
            </a:r>
          </a:p>
          <a:p>
            <a:r>
              <a:rPr lang="en-US" sz="3200" dirty="0" smtClean="0"/>
              <a:t>Russia has 11 different time zones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257" y="1981200"/>
            <a:ext cx="4386263" cy="31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9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Largest city in Asia by square miles/kilometers?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Tokyo, Japan</a:t>
            </a:r>
          </a:p>
          <a:p>
            <a:r>
              <a:rPr lang="en-US" sz="3200" dirty="0" smtClean="0"/>
              <a:t>13,500 square kilometers of land area</a:t>
            </a:r>
          </a:p>
          <a:p>
            <a:r>
              <a:rPr lang="en-US" sz="3200" dirty="0" smtClean="0"/>
              <a:t>Around 2,644 people per square mile</a:t>
            </a:r>
          </a:p>
          <a:p>
            <a:r>
              <a:rPr lang="en-US" sz="3200" dirty="0" smtClean="0"/>
              <a:t>Austin is 271.8 square kilometers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9513" y="2286000"/>
            <a:ext cx="4157287" cy="26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70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city in Asia by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Tokyo, Japan</a:t>
            </a:r>
          </a:p>
          <a:p>
            <a:r>
              <a:rPr lang="en-US" sz="4400" dirty="0" smtClean="0"/>
              <a:t>38.2 million people live in Tokyo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59532" y="2057400"/>
            <a:ext cx="4366819" cy="29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7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Smallest city in Asia?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Singapore, Indonesia</a:t>
            </a:r>
          </a:p>
          <a:p>
            <a:r>
              <a:rPr lang="en-US" sz="3200" dirty="0" smtClean="0"/>
              <a:t>Singapore is classified as a city-state or micronation </a:t>
            </a:r>
          </a:p>
          <a:p>
            <a:r>
              <a:rPr lang="en-US" sz="3200" dirty="0" smtClean="0"/>
              <a:t>276 square kilometers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1000" y="2438400"/>
            <a:ext cx="4773466" cy="26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02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Northernmost city in Asia?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Dusk on the Yangtze Ri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4201"/>
            <a:ext cx="10439400" cy="694220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Yangtze River, China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Longest river in Asia and third longest in the world at 3,917 miles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Amazon and Nile are longer by 60 and 200 miles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Yangtze flows from the mountains of Tibet and empties in the South China Sea at Shanghai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Three Gorges Dam on the Yangtze is the world’s largest hydroelectric dam in the world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Yellow River in China is the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longest river in Asia and the 6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longest in the world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Baikal sou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Lake Baikal, Russia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r>
              <a:rPr lang="en-US" dirty="0" smtClean="0"/>
              <a:t>Largest, deepest and oldest lake in the world</a:t>
            </a:r>
          </a:p>
          <a:p>
            <a:r>
              <a:rPr lang="en-US" dirty="0" smtClean="0"/>
              <a:t>Average depth is 2,225 feet</a:t>
            </a:r>
          </a:p>
          <a:p>
            <a:r>
              <a:rPr lang="en-US" dirty="0" smtClean="0"/>
              <a:t>Lake Travis is one of the deepest lakes in Texas at 210 feet</a:t>
            </a:r>
          </a:p>
          <a:p>
            <a:r>
              <a:rPr lang="en-US" dirty="0" smtClean="0"/>
              <a:t>Contains 20% of the world’s unfrozen freshwater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Everest kalapatthar 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1" y="0"/>
            <a:ext cx="10197767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Mt. Everest, border of Nepal and China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World’s tallest mountain at 29, 029 feet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Four times taller than the highest mountain in Texas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Part of the Himalayan mountain chain, the tallest mountain chain the world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Himalayas contain over 100 peaks over 23,000 feet (the highest peak outside of Asia, Mt. Aconcagua in the Andes is 22,841)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fastcompany.com/upload/7summits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8486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Arabian Deser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315200" cy="691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Arabian Desert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600200"/>
            <a:ext cx="7315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second largest non-polar desert in the world at 900,000 square miles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(4 times the size of Texas)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Includes 8 different countries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Major source of oil and famous in history for the birth of Islam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One of the highest temperatures ever recorded on earth was in the Arabian desert at 126 degrees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9/90/Omnogovi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96726"/>
            <a:ext cx="11353800" cy="695472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Gobi Desert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desert in Asia and the 3</a:t>
            </a:r>
            <a:r>
              <a:rPr lang="en-US" baseline="30000" dirty="0" smtClean="0"/>
              <a:t>rd</a:t>
            </a:r>
            <a:r>
              <a:rPr lang="en-US" dirty="0" smtClean="0"/>
              <a:t> largest in the world at 500,000 square miles (twice the size of Texas)</a:t>
            </a:r>
          </a:p>
          <a:p>
            <a:r>
              <a:rPr lang="en-US" dirty="0" smtClean="0"/>
              <a:t>Located in southern Mongolia and northwestern China</a:t>
            </a:r>
          </a:p>
          <a:p>
            <a:r>
              <a:rPr lang="en-US" dirty="0" smtClean="0"/>
              <a:t>Famous in history for the Mongol Empire and Silk Roads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Gobi is a cold desert with temperatures ranging from minus 40 degrees to 118 degrees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temperature in the Gobi can change by 95 degrees in a 24 hour time period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800" y="0"/>
            <a:ext cx="2438400" cy="1143000"/>
          </a:xfrm>
        </p:spPr>
        <p:txBody>
          <a:bodyPr/>
          <a:lstStyle/>
          <a:p>
            <a:r>
              <a:rPr lang="en-US" dirty="0" smtClean="0"/>
              <a:t>Borneo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29718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World’s third largest non-continent island at over 288,000 square miles (slightly larger than Texas)</a:t>
            </a:r>
          </a:p>
          <a:p>
            <a:r>
              <a:rPr lang="en-US" dirty="0" smtClean="0"/>
              <a:t>18 million people live on the island</a:t>
            </a:r>
          </a:p>
          <a:p>
            <a:r>
              <a:rPr lang="en-US" dirty="0" smtClean="0"/>
              <a:t>The nearby Indonesian island of Sumatra is the 6</a:t>
            </a:r>
            <a:r>
              <a:rPr lang="en-US" baseline="30000" dirty="0" smtClean="0"/>
              <a:t>th</a:t>
            </a:r>
            <a:r>
              <a:rPr lang="en-US" dirty="0" smtClean="0"/>
              <a:t> largest island in the world</a:t>
            </a:r>
          </a:p>
        </p:txBody>
      </p:sp>
      <p:pic>
        <p:nvPicPr>
          <p:cNvPr id="8" name="Picture 2" descr="File:Borneo2 map english name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24"/>
            <a:ext cx="6172200" cy="6870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1104</Words>
  <Application>Microsoft Office PowerPoint</Application>
  <PresentationFormat>On-screen Show (4:3)</PresentationFormat>
  <Paragraphs>131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What is bigger than Texas?</vt:lpstr>
      <vt:lpstr>Geography Scavenger Hunt of Asia:  Biggest, Tallest, Deepest, etc.</vt:lpstr>
      <vt:lpstr>Yangtze River, China</vt:lpstr>
      <vt:lpstr>Lake Baikal, Russia</vt:lpstr>
      <vt:lpstr>Mt. Everest, border of Nepal and China</vt:lpstr>
      <vt:lpstr>PowerPoint Presentation</vt:lpstr>
      <vt:lpstr>Arabian Desert</vt:lpstr>
      <vt:lpstr>Gobi Desert</vt:lpstr>
      <vt:lpstr>Borneo</vt:lpstr>
      <vt:lpstr>PowerPoint Presentation</vt:lpstr>
      <vt:lpstr>PowerPoint Presentation</vt:lpstr>
      <vt:lpstr>Richest Person in Asia</vt:lpstr>
      <vt:lpstr>Damascus, Syria is considered to be the world’s oldest continuously inhabited city and the oldest in Asia.  Dating to 9000 B.C., it is 63 times older than Texas.</vt:lpstr>
      <vt:lpstr> City with the Longest Name in Asia and the longest place name in the world? </vt:lpstr>
      <vt:lpstr>What town in Asia is the furthest point from the sea on the globe?</vt:lpstr>
      <vt:lpstr>PowerPoint Presentation</vt:lpstr>
      <vt:lpstr>PowerPoint Presentation</vt:lpstr>
      <vt:lpstr> Petroleum, forests, fish, water, rice, copper and silver</vt:lpstr>
      <vt:lpstr>Han Chinese are the largest ethnic group in the world with just over 1.3 billion or 20% of the world’s population</vt:lpstr>
      <vt:lpstr>Over 1 billion Asians are Muslim</vt:lpstr>
      <vt:lpstr>What country has the largest Christian population in Asia</vt:lpstr>
      <vt:lpstr>King Rama IX or Bhumibol Adulyadej</vt:lpstr>
      <vt:lpstr>Oldest country in Asia?</vt:lpstr>
      <vt:lpstr>Largest country in Asia?</vt:lpstr>
      <vt:lpstr>Largest city in Asia by square miles/kilometers?</vt:lpstr>
      <vt:lpstr>Largest city in Asia by population?</vt:lpstr>
      <vt:lpstr>Smallest city in Asia?</vt:lpstr>
      <vt:lpstr>Northernmost city in Asia?</vt:lpstr>
    </vt:vector>
  </TitlesOfParts>
  <Company>Austin Independent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Scavenger Hunt of Asia:  Biggest, Tallest, Deepest, etc.</dc:title>
  <dc:creator>Windows User</dc:creator>
  <cp:lastModifiedBy>Windows User</cp:lastModifiedBy>
  <cp:revision>11</cp:revision>
  <dcterms:created xsi:type="dcterms:W3CDTF">2012-09-09T17:07:40Z</dcterms:created>
  <dcterms:modified xsi:type="dcterms:W3CDTF">2018-09-04T20:28:42Z</dcterms:modified>
</cp:coreProperties>
</file>