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6FE-3213-4015-87B5-6FE3D639803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BEC115-8441-44E9-A5C4-C03E66A9F3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6FE-3213-4015-87B5-6FE3D639803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C115-8441-44E9-A5C4-C03E66A9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6FE-3213-4015-87B5-6FE3D639803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C115-8441-44E9-A5C4-C03E66A9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6FE-3213-4015-87B5-6FE3D639803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C115-8441-44E9-A5C4-C03E66A9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6FE-3213-4015-87B5-6FE3D639803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C115-8441-44E9-A5C4-C03E66A9F3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6FE-3213-4015-87B5-6FE3D639803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C115-8441-44E9-A5C4-C03E66A9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6FE-3213-4015-87B5-6FE3D639803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C115-8441-44E9-A5C4-C03E66A9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6FE-3213-4015-87B5-6FE3D639803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C115-8441-44E9-A5C4-C03E66A9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6FE-3213-4015-87B5-6FE3D639803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C115-8441-44E9-A5C4-C03E66A9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6FE-3213-4015-87B5-6FE3D639803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C115-8441-44E9-A5C4-C03E66A9F3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6FE-3213-4015-87B5-6FE3D639803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C115-8441-44E9-A5C4-C03E66A9F3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2F1F6FE-3213-4015-87B5-6FE3D639803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BEC115-8441-44E9-A5C4-C03E66A9F3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Travel Maps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7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On page 24, please title it </a:t>
            </a:r>
            <a:r>
              <a:rPr lang="en-US" sz="2800" b="1" u="sng" dirty="0" smtClean="0">
                <a:solidFill>
                  <a:schemeClr val="tx1"/>
                </a:solidFill>
              </a:rPr>
              <a:t>Day 6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Please write down the </a:t>
            </a:r>
            <a:r>
              <a:rPr lang="en-US" sz="2800" dirty="0" err="1" smtClean="0">
                <a:solidFill>
                  <a:schemeClr val="tx1"/>
                </a:solidFill>
              </a:rPr>
              <a:t>warmup</a:t>
            </a:r>
            <a:r>
              <a:rPr lang="en-US" sz="2800" dirty="0" smtClean="0">
                <a:solidFill>
                  <a:schemeClr val="tx1"/>
                </a:solidFill>
              </a:rPr>
              <a:t> question and answer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See Miss </a:t>
            </a:r>
            <a:r>
              <a:rPr lang="en-US" sz="2800" dirty="0" err="1" smtClean="0">
                <a:solidFill>
                  <a:schemeClr val="tx1"/>
                </a:solidFill>
              </a:rPr>
              <a:t>Caspers</a:t>
            </a:r>
            <a:r>
              <a:rPr lang="en-US" sz="2800" dirty="0" smtClean="0">
                <a:solidFill>
                  <a:schemeClr val="tx1"/>
                </a:solidFill>
              </a:rPr>
              <a:t>’ notebook for reference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6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Why does the title of the documentary “Poisoned Dreams” make sense to you now?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260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Please add the following terms to your running list: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Perestroika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Glasnost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2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On page 25, please write </a:t>
            </a:r>
            <a:r>
              <a:rPr lang="en-US" sz="2800" b="1" u="sng" dirty="0" smtClean="0">
                <a:solidFill>
                  <a:schemeClr val="tx1"/>
                </a:solidFill>
              </a:rPr>
              <a:t>Day 6: Pro-Soviet Travel Map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On page 26, please write </a:t>
            </a:r>
            <a:r>
              <a:rPr lang="en-US" sz="2800" b="1" u="sng" dirty="0" smtClean="0">
                <a:solidFill>
                  <a:schemeClr val="tx1"/>
                </a:solidFill>
              </a:rPr>
              <a:t>Day 6: Pro-American Travel Map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On page 27, please write </a:t>
            </a:r>
            <a:r>
              <a:rPr lang="en-US" sz="2800" b="1" u="sng" dirty="0" smtClean="0">
                <a:solidFill>
                  <a:schemeClr val="tx1"/>
                </a:solidFill>
              </a:rPr>
              <a:t>Day 6: Propaganda Cartoon Analysis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7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Map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You will be given 2 blank maps of the world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Please title one map </a:t>
            </a:r>
            <a:r>
              <a:rPr lang="en-US" sz="4000" b="1" u="sng" dirty="0" smtClean="0">
                <a:solidFill>
                  <a:schemeClr val="tx1"/>
                </a:solidFill>
              </a:rPr>
              <a:t>Soviet Travel Map</a:t>
            </a:r>
            <a:r>
              <a:rPr lang="en-US" sz="4000" dirty="0" smtClean="0">
                <a:solidFill>
                  <a:schemeClr val="tx1"/>
                </a:solidFill>
              </a:rPr>
              <a:t> and title the other map </a:t>
            </a:r>
            <a:r>
              <a:rPr lang="en-US" sz="4000" b="1" u="sng" dirty="0" smtClean="0">
                <a:solidFill>
                  <a:schemeClr val="tx1"/>
                </a:solidFill>
              </a:rPr>
              <a:t>American Travel Map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2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map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On each map, using colored pencils </a:t>
            </a:r>
            <a:r>
              <a:rPr lang="en-US" sz="3600" b="1" u="sng" dirty="0" smtClean="0">
                <a:solidFill>
                  <a:schemeClr val="tx1"/>
                </a:solidFill>
              </a:rPr>
              <a:t>you will create one “travel map” from the Soviet perspective and one from the American perspective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Please use the rubric provided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Please paste the maps on their separate pages when you are </a:t>
            </a:r>
            <a:r>
              <a:rPr lang="en-US" sz="3600" dirty="0" smtClean="0">
                <a:solidFill>
                  <a:schemeClr val="tx1"/>
                </a:solidFill>
              </a:rPr>
              <a:t>finished</a:t>
            </a:r>
          </a:p>
          <a:p>
            <a:r>
              <a:rPr lang="en-US" sz="3600" smtClean="0">
                <a:solidFill>
                  <a:schemeClr val="tx1"/>
                </a:solidFill>
              </a:rPr>
              <a:t>Wikipedia – New Cold War Map 1980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676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 Cartoon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For your homework (or when you are finished with your maps):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 will find a piece of propaganda (one that we have not used before)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picture will be printed out (by me, in the library, or at home), cut and pasted onto the worksheet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Answer the questions about your cartoon/propaganda poster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Please paste the Editorial Cartoon Analysis worksheet onto page 27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3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</TotalTime>
  <Words>250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Travel Maps</vt:lpstr>
      <vt:lpstr>Notebook Instructions</vt:lpstr>
      <vt:lpstr>Warmup</vt:lpstr>
      <vt:lpstr>Running List</vt:lpstr>
      <vt:lpstr>Notebook Instructions</vt:lpstr>
      <vt:lpstr>Travel Map Instructions</vt:lpstr>
      <vt:lpstr>Travel map Instructions</vt:lpstr>
      <vt:lpstr>Editorial Cartoon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Maps</dc:title>
  <dc:creator>Windows User</dc:creator>
  <cp:lastModifiedBy>Windows User</cp:lastModifiedBy>
  <cp:revision>17</cp:revision>
  <dcterms:created xsi:type="dcterms:W3CDTF">2017-03-09T15:25:09Z</dcterms:created>
  <dcterms:modified xsi:type="dcterms:W3CDTF">2017-03-20T18:09:40Z</dcterms:modified>
</cp:coreProperties>
</file>